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sldIdLst>
    <p:sldId id="3318" r:id="rId4"/>
    <p:sldId id="115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D6734-A45C-42C7-85C6-2639B16F99EC}" v="1" dt="2023-06-19T04:10:35.614"/>
    <p1510:client id="{6B2899D7-2E9D-46D2-91DC-6F09FF4ED7D5}" v="3" dt="2023-06-19T04:09:56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2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10253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7528279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3988529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5715436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3915654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5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2590588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569936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74435361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5537018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8668504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27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212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89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9362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winkl.ae/resource/t-n-2544858-splat-100-square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20115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(</a:t>
            </a:r>
            <a:r>
              <a:rPr kumimoji="0" lang="ar-AE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Segoe UI Semilight" panose="020B0402040204020203" pitchFamily="34" charset="0"/>
                <a:cs typeface="PT Bold Heading" panose="02010400000000000000" pitchFamily="2" charset="-78"/>
              </a:rPr>
              <a:t>يُطبق المفاهيم الرياضية والعمليات الحسابية </a:t>
            </a:r>
            <a:r>
              <a:rPr kumimoji="0" lang="ar-AE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141205" y="548877"/>
            <a:ext cx="1436612" cy="461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الثاني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60406D-E826-5A57-F202-04C20ADA5BBC}"/>
              </a:ext>
            </a:extLst>
          </p:cNvPr>
          <p:cNvSpPr/>
          <p:nvPr/>
        </p:nvSpPr>
        <p:spPr>
          <a:xfrm>
            <a:off x="341943" y="3791806"/>
            <a:ext cx="167706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رابط بوربوينت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7ABF4C7-9D92-3F69-D1F6-721115B37D89}"/>
              </a:ext>
            </a:extLst>
          </p:cNvPr>
          <p:cNvSpPr/>
          <p:nvPr/>
        </p:nvSpPr>
        <p:spPr>
          <a:xfrm>
            <a:off x="2034400" y="382938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A3C29B95-853D-7528-B240-6066339C3651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781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يعد الأرقام من 1 – 1000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يميز الأرقام ومقاديرها  من  1  - </a:t>
                      </a: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ar-AE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العد من 1 إلى 1000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8591591-8BB4-15CA-11F8-AF1C03D57FA3}"/>
              </a:ext>
            </a:extLst>
          </p:cNvPr>
          <p:cNvSpPr txBox="1"/>
          <p:nvPr/>
        </p:nvSpPr>
        <p:spPr>
          <a:xfrm>
            <a:off x="3210897" y="3791806"/>
            <a:ext cx="7648614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  <a:r>
              <a:rPr kumimoji="0" lang="en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  <a:hlinkClick r:id="rId2"/>
              </a:rPr>
              <a:t>https://www.twinkl.ae/resource/t-n-2544858-splat-100-square</a:t>
            </a: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 </a:t>
            </a:r>
            <a:endParaRPr kumimoji="0" lang="en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71294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2_Office Theme</vt:lpstr>
      <vt:lpstr>3_Office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2023-06-19T04:10:37Z</dcterms:modified>
</cp:coreProperties>
</file>